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70" r:id="rId6"/>
    <p:sldId id="256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3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3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5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7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5C3-95A6-460E-B11B-455828DC60D5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2739-8D3F-46E9-9CC2-57CD7008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300" y="30400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American Government</a:t>
            </a:r>
            <a:br>
              <a:rPr lang="en-US" sz="7300" b="1" dirty="0"/>
            </a:br>
            <a:r>
              <a:rPr lang="en-US" sz="7300" b="1" dirty="0"/>
              <a:t>A-203</a:t>
            </a:r>
            <a:br>
              <a:rPr lang="en-US" sz="7300" b="1" dirty="0"/>
            </a:br>
            <a:r>
              <a:rPr lang="en-US" sz="7300" b="1" dirty="0"/>
              <a:t>Mr. </a:t>
            </a:r>
            <a:r>
              <a:rPr lang="en-US" sz="7300" b="1" dirty="0" smtClean="0"/>
              <a:t>Dye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1315046"/>
            <a:ext cx="666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your parents are US citizens on a cruise in the middle of the ocean?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44500" y="495300"/>
            <a:ext cx="1135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Are you a US Citizen if you are born when….</a:t>
            </a:r>
            <a:endParaRPr lang="en-US" sz="48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312" y="1326297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1000" y="3069372"/>
            <a:ext cx="6235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our parents are US government workers and are stationed in Afghanistan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2 U.S. Parents = 1 U.S. Baby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2540746"/>
            <a:ext cx="4076700" cy="228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495300"/>
            <a:ext cx="1135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Are you a US Citizen if you are born when….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26297"/>
            <a:ext cx="6108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One parent is a US citizen while the other is French and they are in France</a:t>
            </a:r>
            <a:r>
              <a:rPr lang="en-US" sz="36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Duel citizenship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112" y="1337548"/>
            <a:ext cx="3608388" cy="2401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21300" y="3911620"/>
            <a:ext cx="5270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Neither parent is a US citizen but they are in the United States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509962"/>
            <a:ext cx="4673600" cy="311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3798"/>
            <a:ext cx="9144000" cy="5461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a citizen?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1263646"/>
            <a:ext cx="9144000" cy="7413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How do you become a citizen?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6899" y="2451100"/>
            <a:ext cx="7237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1.  Birth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136900" y="3266524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2.  Naturalization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136899" y="4152900"/>
            <a:ext cx="7237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3.  Marriage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937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Immigrants?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they come from?</a:t>
            </a:r>
          </a:p>
          <a:p>
            <a:endParaRPr lang="en-US" dirty="0"/>
          </a:p>
          <a:p>
            <a:r>
              <a:rPr lang="en-US" dirty="0" smtClean="0"/>
              <a:t>What or who are they?</a:t>
            </a:r>
          </a:p>
          <a:p>
            <a:endParaRPr lang="en-US" dirty="0"/>
          </a:p>
          <a:p>
            <a:r>
              <a:rPr lang="en-US" dirty="0" smtClean="0"/>
              <a:t>Do they still exist today?</a:t>
            </a:r>
          </a:p>
        </p:txBody>
      </p:sp>
    </p:spTree>
    <p:extLst>
      <p:ext uri="{BB962C8B-B14F-4D97-AF65-F5344CB8AC3E}">
        <p14:creationId xmlns:p14="http://schemas.microsoft.com/office/powerpoint/2010/main" val="20376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Migration vs.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meaning of these words?</a:t>
            </a:r>
          </a:p>
          <a:p>
            <a:endParaRPr lang="en-US" dirty="0"/>
          </a:p>
          <a:p>
            <a:r>
              <a:rPr lang="en-US" dirty="0" smtClean="0"/>
              <a:t>Are there any differences? If so,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131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– Move from something / Move away from something.</a:t>
            </a:r>
          </a:p>
          <a:p>
            <a:endParaRPr lang="en-US" dirty="0"/>
          </a:p>
          <a:p>
            <a:r>
              <a:rPr lang="en-US" dirty="0" smtClean="0"/>
              <a:t>Immigration – Move to something.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19100"/>
            <a:ext cx="952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/>
              <a:t>Exit Ticket</a:t>
            </a:r>
            <a:r>
              <a:rPr lang="en-US" sz="5400" dirty="0" smtClean="0"/>
              <a:t>-Given to me </a:t>
            </a:r>
          </a:p>
          <a:p>
            <a:r>
              <a:rPr lang="en-US" sz="5400" dirty="0"/>
              <a:t>	</a:t>
            </a:r>
            <a:r>
              <a:rPr lang="en-US" sz="5400" dirty="0" smtClean="0"/>
              <a:t>		   before you leave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130300" y="2997200"/>
            <a:ext cx="946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How can you be a better citizen?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5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4144963"/>
            <a:ext cx="99314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Classroom Rules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 smtClean="0"/>
              <a:t>1. </a:t>
            </a:r>
            <a:r>
              <a:rPr lang="en-US" b="1" dirty="0"/>
              <a:t>Be On Time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</a:t>
            </a:r>
            <a:r>
              <a:rPr lang="en-US" b="1" dirty="0" smtClean="0"/>
              <a:t>2.  Be </a:t>
            </a:r>
            <a:r>
              <a:rPr lang="en-US" b="1" dirty="0"/>
              <a:t>Prepared for Class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</a:t>
            </a:r>
            <a:r>
              <a:rPr lang="en-US" b="1" dirty="0" smtClean="0"/>
              <a:t>3.  Be </a:t>
            </a:r>
            <a:r>
              <a:rPr lang="en-US" b="1" dirty="0"/>
              <a:t>Respectful of Others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</a:t>
            </a:r>
            <a:r>
              <a:rPr lang="en-US" b="1" dirty="0" smtClean="0"/>
              <a:t>4.  No </a:t>
            </a:r>
            <a:r>
              <a:rPr lang="en-US" b="1" dirty="0"/>
              <a:t>Food or Drink</a:t>
            </a:r>
            <a:r>
              <a:rPr lang="en-US" dirty="0"/>
              <a:t> (except water)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-858223"/>
            <a:ext cx="9918700" cy="811893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38250" y="1804245"/>
            <a:ext cx="9144000" cy="2387600"/>
          </a:xfrm>
        </p:spPr>
        <p:txBody>
          <a:bodyPr/>
          <a:lstStyle/>
          <a:p>
            <a:r>
              <a:rPr lang="en-US" b="1" dirty="0" smtClean="0"/>
              <a:t>American Government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9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7363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does it mean to be a good citizen?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List three things, one on each piece of paper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Civic Duties				Civic Responsibilities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26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76350" y="1168399"/>
            <a:ext cx="9144000" cy="1350963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Civic Duties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6363"/>
            <a:ext cx="46482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Things we have to do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00800" y="258763"/>
            <a:ext cx="61849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C00000"/>
                </a:solidFill>
              </a:rPr>
              <a:t>Civic </a:t>
            </a:r>
            <a:r>
              <a:rPr lang="en-US" sz="6600" b="1" u="sng" dirty="0" smtClean="0">
                <a:solidFill>
                  <a:srgbClr val="C00000"/>
                </a:solidFill>
              </a:rPr>
              <a:t>Responsibilities</a:t>
            </a: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489700" y="2646363"/>
            <a:ext cx="4889500" cy="1655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Things we should do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899"/>
            <a:ext cx="9144000" cy="1033463"/>
          </a:xfrm>
        </p:spPr>
        <p:txBody>
          <a:bodyPr/>
          <a:lstStyle/>
          <a:p>
            <a:r>
              <a:rPr lang="en-US" dirty="0" smtClean="0"/>
              <a:t>Personal Dictionary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376362"/>
            <a:ext cx="10325100" cy="505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5848350" y="1376362"/>
            <a:ext cx="0" cy="505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5" idx="3"/>
          </p:cNvCxnSpPr>
          <p:nvPr/>
        </p:nvCxnSpPr>
        <p:spPr>
          <a:xfrm>
            <a:off x="685800" y="3903662"/>
            <a:ext cx="10325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17701" y="1709290"/>
            <a:ext cx="285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Academic Term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5313" y="1676400"/>
            <a:ext cx="341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Personal Illustration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33638" y="2507148"/>
            <a:ext cx="4324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Citizen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89100" y="4203700"/>
            <a:ext cx="3508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Personal Connection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21500" y="4203700"/>
            <a:ext cx="360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Personal Definition</a:t>
            </a:r>
            <a:endParaRPr lang="en-US" sz="28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38325" y="5207000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13718" y="5513992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13718" y="5806281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19120" y="5148402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94513" y="5455394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94513" y="5747683"/>
            <a:ext cx="2906714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17701" y="3265973"/>
            <a:ext cx="285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7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Review Terms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Citizen</a:t>
            </a:r>
          </a:p>
          <a:p>
            <a:r>
              <a:rPr lang="en-US" sz="7200" dirty="0" smtClean="0">
                <a:solidFill>
                  <a:srgbClr val="C00000"/>
                </a:solidFill>
              </a:rPr>
              <a:t>Civic Duty</a:t>
            </a:r>
          </a:p>
          <a:p>
            <a:r>
              <a:rPr lang="en-US" sz="7200" dirty="0" smtClean="0">
                <a:solidFill>
                  <a:srgbClr val="0070C0"/>
                </a:solidFill>
              </a:rPr>
              <a:t>Civic Responsibility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3798"/>
            <a:ext cx="9144000" cy="5461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a citizen?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1263646"/>
            <a:ext cx="9144000" cy="7413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How do you become a citizen?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12155</TotalTime>
  <Words>270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American Government A-203 Mr. Dye </vt:lpstr>
      <vt:lpstr>Classroom Rules    1. Be On Time  2.  Be Prepared for Class  3.  Be Respectful of Others  4.  No Food or Drink (except water)   </vt:lpstr>
      <vt:lpstr>American Government</vt:lpstr>
      <vt:lpstr>What does it mean to be a good citizen?</vt:lpstr>
      <vt:lpstr>What is the difference between…</vt:lpstr>
      <vt:lpstr>Civic Duties </vt:lpstr>
      <vt:lpstr>Personal Dictionary</vt:lpstr>
      <vt:lpstr>Review Terms</vt:lpstr>
      <vt:lpstr>Are you a citizen? </vt:lpstr>
      <vt:lpstr>PowerPoint Presentation</vt:lpstr>
      <vt:lpstr>PowerPoint Presentation</vt:lpstr>
      <vt:lpstr>Are you a citizen? </vt:lpstr>
      <vt:lpstr>What are Immigrants?</vt:lpstr>
      <vt:lpstr>Migration vs. Immigration</vt:lpstr>
      <vt:lpstr>Meaning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Duties</dc:title>
  <dc:creator>David Gibson</dc:creator>
  <cp:lastModifiedBy>Ben Dye</cp:lastModifiedBy>
  <cp:revision>22</cp:revision>
  <dcterms:created xsi:type="dcterms:W3CDTF">2014-08-08T20:43:38Z</dcterms:created>
  <dcterms:modified xsi:type="dcterms:W3CDTF">2016-08-11T18:15:27Z</dcterms:modified>
</cp:coreProperties>
</file>