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Immigration and Refugees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2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immigrant?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talked about this yesterday.</a:t>
            </a:r>
          </a:p>
          <a:p>
            <a:r>
              <a:rPr lang="en-US" dirty="0" smtClean="0"/>
              <a:t>Write down on a piece of paper what an immigrant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immigrant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that is coming from another place and migrating towards some place new.</a:t>
            </a:r>
          </a:p>
          <a:p>
            <a:r>
              <a:rPr lang="en-US" dirty="0" smtClean="0"/>
              <a:t>Is someone coming from another country an immigrant?</a:t>
            </a:r>
          </a:p>
          <a:p>
            <a:pPr lvl="1"/>
            <a:r>
              <a:rPr lang="en-US" dirty="0" smtClean="0"/>
              <a:t>Another state?</a:t>
            </a:r>
          </a:p>
          <a:p>
            <a:pPr lvl="1"/>
            <a:r>
              <a:rPr lang="en-US" dirty="0" smtClean="0"/>
              <a:t>Another city?</a:t>
            </a:r>
          </a:p>
          <a:p>
            <a:pPr lvl="1"/>
            <a:r>
              <a:rPr lang="en-US" dirty="0" smtClean="0"/>
              <a:t>If George is going to Stefan’s to play kickball, is that immigration?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Refugees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they?</a:t>
            </a:r>
          </a:p>
        </p:txBody>
      </p:sp>
    </p:spTree>
    <p:extLst>
      <p:ext uri="{BB962C8B-B14F-4D97-AF65-F5344CB8AC3E}">
        <p14:creationId xmlns:p14="http://schemas.microsoft.com/office/powerpoint/2010/main" val="355595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refugee </a:t>
            </a:r>
            <a:r>
              <a:rPr lang="en-US" dirty="0" smtClean="0"/>
              <a:t>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definition – “a </a:t>
            </a:r>
            <a:r>
              <a:rPr lang="en-US" dirty="0"/>
              <a:t>person who has been forced to leave their country in order to escape war, persecution, or natural disaster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Your definition – “_____________________”</a:t>
            </a:r>
          </a:p>
        </p:txBody>
      </p:sp>
    </p:spTree>
    <p:extLst>
      <p:ext uri="{BB962C8B-B14F-4D97-AF65-F5344CB8AC3E}">
        <p14:creationId xmlns:p14="http://schemas.microsoft.com/office/powerpoint/2010/main" val="194581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think…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some refugees you can think of?</a:t>
            </a:r>
          </a:p>
          <a:p>
            <a:r>
              <a:rPr lang="en-US" dirty="0" smtClean="0"/>
              <a:t>Do refugees have to be from another country?</a:t>
            </a:r>
          </a:p>
          <a:p>
            <a:r>
              <a:rPr lang="en-US" dirty="0" smtClean="0"/>
              <a:t>What events do you remember that caused people to be refugees?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Refugee?</a:t>
            </a:r>
          </a:p>
          <a:p>
            <a:r>
              <a:rPr lang="en-US" dirty="0" smtClean="0"/>
              <a:t>Immigrant?</a:t>
            </a:r>
          </a:p>
          <a:p>
            <a:r>
              <a:rPr lang="en-US" dirty="0" smtClean="0"/>
              <a:t>Citizen?</a:t>
            </a:r>
          </a:p>
          <a:p>
            <a:r>
              <a:rPr lang="en-US" dirty="0" smtClean="0"/>
              <a:t>Civic Duty</a:t>
            </a:r>
          </a:p>
          <a:p>
            <a:r>
              <a:rPr lang="en-US" dirty="0" smtClean="0"/>
              <a:t>Civic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29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156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Immigration and Refugees</vt:lpstr>
      <vt:lpstr>What is an immigrant?</vt:lpstr>
      <vt:lpstr>An immigrant is…</vt:lpstr>
      <vt:lpstr>Refugees</vt:lpstr>
      <vt:lpstr>A refugee is…</vt:lpstr>
      <vt:lpstr>Let’s think…</vt:lpstr>
      <vt:lpstr>Recap</vt:lpstr>
    </vt:vector>
  </TitlesOfParts>
  <Company>Special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and Refugees</dc:title>
  <dc:creator>Teacher</dc:creator>
  <cp:lastModifiedBy>Teacher</cp:lastModifiedBy>
  <cp:revision>3</cp:revision>
  <dcterms:created xsi:type="dcterms:W3CDTF">2015-08-13T14:17:57Z</dcterms:created>
  <dcterms:modified xsi:type="dcterms:W3CDTF">2015-08-13T16:35:14Z</dcterms:modified>
</cp:coreProperties>
</file>