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3F5E-8E59-4527-A7D7-D10FCC32145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A6DA-4922-4DF1-8863-8D3F87B4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2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3F5E-8E59-4527-A7D7-D10FCC32145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A6DA-4922-4DF1-8863-8D3F87B4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5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3F5E-8E59-4527-A7D7-D10FCC32145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A6DA-4922-4DF1-8863-8D3F87B4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3F5E-8E59-4527-A7D7-D10FCC32145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A6DA-4922-4DF1-8863-8D3F87B4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8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3F5E-8E59-4527-A7D7-D10FCC32145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A6DA-4922-4DF1-8863-8D3F87B4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7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3F5E-8E59-4527-A7D7-D10FCC32145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A6DA-4922-4DF1-8863-8D3F87B4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3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3F5E-8E59-4527-A7D7-D10FCC32145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A6DA-4922-4DF1-8863-8D3F87B4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4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3F5E-8E59-4527-A7D7-D10FCC32145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A6DA-4922-4DF1-8863-8D3F87B4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3F5E-8E59-4527-A7D7-D10FCC32145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A6DA-4922-4DF1-8863-8D3F87B4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4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3F5E-8E59-4527-A7D7-D10FCC32145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A6DA-4922-4DF1-8863-8D3F87B4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4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3F5E-8E59-4527-A7D7-D10FCC32145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A6DA-4922-4DF1-8863-8D3F87B4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33F5E-8E59-4527-A7D7-D10FCC32145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3A6DA-4922-4DF1-8863-8D3F87B4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56000" y="225425"/>
            <a:ext cx="5613400" cy="1325563"/>
          </a:xfrm>
        </p:spPr>
        <p:txBody>
          <a:bodyPr/>
          <a:lstStyle/>
          <a:p>
            <a:r>
              <a:rPr lang="en-US" dirty="0" smtClean="0"/>
              <a:t>Voting and Elections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92300" y="1389062"/>
            <a:ext cx="7615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Who was allowed in </a:t>
            </a:r>
            <a:r>
              <a:rPr lang="en-US" sz="3600" b="1" u="sng" smtClean="0"/>
              <a:t>Colonial America?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420802" y="2327493"/>
            <a:ext cx="39799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dirty="0" smtClean="0"/>
              <a:t>  21yrs old</a:t>
            </a:r>
          </a:p>
          <a:p>
            <a:pPr marL="342900" indent="-342900"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  White Male  </a:t>
            </a:r>
          </a:p>
          <a:p>
            <a:pPr marL="342900" indent="-342900">
              <a:buAutoNum type="arabicPeriod"/>
            </a:pP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 Citizens</a:t>
            </a:r>
          </a:p>
          <a:p>
            <a:pPr marL="342900" indent="-342900"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</a:rPr>
              <a:t>  Land Owners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4725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9100" y="165099"/>
            <a:ext cx="9144000" cy="1058863"/>
          </a:xfrm>
        </p:spPr>
        <p:txBody>
          <a:bodyPr/>
          <a:lstStyle/>
          <a:p>
            <a:r>
              <a:rPr lang="en-US" b="1" dirty="0" smtClean="0"/>
              <a:t>Voting and Elections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64238" y="1452561"/>
            <a:ext cx="4400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  Today who can vote?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420802" y="2327493"/>
            <a:ext cx="3403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dirty="0" smtClean="0"/>
              <a:t>  18 </a:t>
            </a:r>
            <a:r>
              <a:rPr lang="en-US" sz="3600" b="1" dirty="0" err="1" smtClean="0"/>
              <a:t>yrs</a:t>
            </a:r>
            <a:r>
              <a:rPr lang="en-US" sz="3600" b="1" dirty="0" smtClean="0"/>
              <a:t> old</a:t>
            </a:r>
          </a:p>
          <a:p>
            <a:pPr marL="342900" indent="-342900"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  Citizen</a:t>
            </a:r>
          </a:p>
          <a:p>
            <a:pPr marL="342900" indent="-342900"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</a:rPr>
              <a:t>  Registered   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     Voter</a:t>
            </a:r>
          </a:p>
          <a:p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10202" y="2327493"/>
            <a:ext cx="3403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dirty="0" smtClean="0"/>
              <a:t>  Convicted 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felons serving    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time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2.  Non-citizen</a:t>
            </a:r>
          </a:p>
          <a:p>
            <a:endParaRPr lang="en-US" sz="3600" b="1" dirty="0" smtClean="0">
              <a:solidFill>
                <a:srgbClr val="00B050"/>
              </a:solidFill>
            </a:endParaRPr>
          </a:p>
          <a:p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10202" y="1457322"/>
            <a:ext cx="3317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Who can’t vote?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5218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4100" y="495300"/>
            <a:ext cx="105231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Which groups have gained the right to vote?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03500" y="3791799"/>
            <a:ext cx="226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Women</a:t>
            </a:r>
            <a:endParaRPr lang="en-US" sz="3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409700" y="1643714"/>
            <a:ext cx="629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African Americans/minorities</a:t>
            </a:r>
            <a:endParaRPr lang="en-US" sz="36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644650" y="4372584"/>
            <a:ext cx="4178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As a result of the 19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Amendment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0200" y="2123884"/>
            <a:ext cx="949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As a result of the 15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Amendment and the 24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 Amendment banning Poll tax</a:t>
            </a:r>
            <a:endParaRPr lang="en-US" sz="36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174" y="3525670"/>
            <a:ext cx="5072063" cy="305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5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4100" y="495300"/>
            <a:ext cx="105231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Which groups have gained the right to vote?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73200" y="3881397"/>
            <a:ext cx="322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Residents of Washington DC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81900" y="4141151"/>
            <a:ext cx="226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18 </a:t>
            </a:r>
            <a:r>
              <a:rPr lang="en-US" sz="3600" b="1" dirty="0" err="1" smtClean="0"/>
              <a:t>yrs</a:t>
            </a:r>
            <a:r>
              <a:rPr lang="en-US" sz="3600" b="1" dirty="0" smtClean="0"/>
              <a:t> olds</a:t>
            </a:r>
            <a:endParaRPr lang="en-US" sz="3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650" y="1264741"/>
            <a:ext cx="4229100" cy="28764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300" y="1209138"/>
            <a:ext cx="4100874" cy="27891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54100" y="5081726"/>
            <a:ext cx="4178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As a result of the 23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Amendment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89750" y="4787482"/>
            <a:ext cx="4178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As a result of the 26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Amendment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5273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003" y="1003836"/>
            <a:ext cx="954557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				Vocab Terms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2400" dirty="0" smtClean="0"/>
              <a:t>Ballot - </a:t>
            </a:r>
            <a:r>
              <a:rPr lang="en-US" sz="2400" dirty="0"/>
              <a:t>a process of voting, in writing and typically in secret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Exit Poll - </a:t>
            </a:r>
            <a:r>
              <a:rPr lang="en-US" sz="2400" dirty="0"/>
              <a:t>a poll of people leaving a polling place, asking how they voted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Apathy - </a:t>
            </a:r>
            <a:r>
              <a:rPr lang="en-US" sz="2400" dirty="0"/>
              <a:t>lack of interest, enthusiasm, or concern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Precinct - </a:t>
            </a:r>
            <a:r>
              <a:rPr lang="en-US" sz="2400" dirty="0"/>
              <a:t>a district of a city or town as defined for </a:t>
            </a:r>
            <a:r>
              <a:rPr lang="en-US" sz="2400" dirty="0" smtClean="0"/>
              <a:t>voting </a:t>
            </a:r>
            <a:r>
              <a:rPr lang="en-US" sz="2400" dirty="0"/>
              <a:t>purposes.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41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117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Voting and Elections</vt:lpstr>
      <vt:lpstr>Voting and Elections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Voting and Elections</dc:title>
  <dc:creator>David Gibson</dc:creator>
  <cp:lastModifiedBy>Ben Dye</cp:lastModifiedBy>
  <cp:revision>15</cp:revision>
  <dcterms:created xsi:type="dcterms:W3CDTF">2015-03-09T14:03:38Z</dcterms:created>
  <dcterms:modified xsi:type="dcterms:W3CDTF">2016-08-29T15:34:31Z</dcterms:modified>
</cp:coreProperties>
</file>